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C9FCB"/>
            </a:gs>
            <a:gs pos="34000">
              <a:srgbClr val="F8B049"/>
            </a:gs>
            <a:gs pos="33000">
              <a:srgbClr val="F8B049"/>
            </a:gs>
            <a:gs pos="63000">
              <a:srgbClr val="FEE7F2"/>
            </a:gs>
            <a:gs pos="50000">
              <a:srgbClr val="F952A0"/>
            </a:gs>
            <a:gs pos="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9A41-423A-4AEB-9A23-5C514E8CCEB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965E-AC5C-4917-AC9E-D0BFE25C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vI_xHuri3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84190">
            <a:off x="510276" y="618803"/>
            <a:ext cx="5934711" cy="465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4429132"/>
            <a:ext cx="3714744" cy="135731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</a:t>
            </a:r>
            <a:b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«А»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i="1" dirty="0" smtClean="0"/>
              <a:t>Поход в кинотеатр и театр</a:t>
            </a:r>
            <a:endParaRPr lang="ru-RU" i="1" dirty="0"/>
          </a:p>
        </p:txBody>
      </p:sp>
      <p:pic>
        <p:nvPicPr>
          <p:cNvPr id="7172" name="Picture 4" descr="C:\Рабочий стол\Фото\nL-KF9f6W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3619483" cy="2714612"/>
          </a:xfrm>
          <a:prstGeom prst="rect">
            <a:avLst/>
          </a:prstGeom>
          <a:noFill/>
        </p:spPr>
      </p:pic>
      <p:pic>
        <p:nvPicPr>
          <p:cNvPr id="4098" name="Picture 2" descr="http://cs418924.vk.me/v418924846/90dd/pgwvr1K4h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5238786" cy="3929090"/>
          </a:xfrm>
          <a:prstGeom prst="rect">
            <a:avLst/>
          </a:prstGeom>
          <a:noFill/>
        </p:spPr>
      </p:pic>
      <p:pic>
        <p:nvPicPr>
          <p:cNvPr id="7171" name="Picture 3" descr="http://cs617627.vk.me/v617627459/2e1a/YVZY878ZNIE.jpg"/>
          <p:cNvPicPr>
            <a:picLocks noChangeAspect="1" noChangeArrowheads="1"/>
          </p:cNvPicPr>
          <p:nvPr/>
        </p:nvPicPr>
        <p:blipFill>
          <a:blip r:embed="rId4" cstate="print"/>
          <a:srcRect t="6522" r="16847"/>
          <a:stretch>
            <a:fillRect/>
          </a:stretch>
        </p:blipFill>
        <p:spPr bwMode="auto">
          <a:xfrm>
            <a:off x="4429124" y="3786190"/>
            <a:ext cx="3643338" cy="30718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Каток</a:t>
            </a:r>
            <a:endParaRPr lang="ru-RU" i="1" dirty="0"/>
          </a:p>
        </p:txBody>
      </p:sp>
      <p:pic>
        <p:nvPicPr>
          <p:cNvPr id="4" name="Содержимое 3" descr="4LHfRksnN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000108"/>
            <a:ext cx="5000660" cy="3750495"/>
          </a:xfrm>
        </p:spPr>
      </p:pic>
      <p:pic>
        <p:nvPicPr>
          <p:cNvPr id="5121" name="Picture 1" descr="C:\Рабочий стол\Фото\x5sJShOrL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619525" cy="2714644"/>
          </a:xfrm>
          <a:prstGeom prst="rect">
            <a:avLst/>
          </a:prstGeom>
          <a:noFill/>
        </p:spPr>
      </p:pic>
      <p:pic>
        <p:nvPicPr>
          <p:cNvPr id="5122" name="Picture 2" descr="C:\Рабочий стол\Фото\TZi1Vx4rV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143380"/>
            <a:ext cx="3333731" cy="25002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Наше творчество</a:t>
            </a:r>
            <a:endParaRPr lang="ru-RU" i="1" dirty="0"/>
          </a:p>
        </p:txBody>
      </p:sp>
      <p:pic>
        <p:nvPicPr>
          <p:cNvPr id="4" name="Содержимое 3" descr="NbE88fTDAO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394472" cy="4525963"/>
          </a:xfrm>
        </p:spPr>
      </p:pic>
      <p:pic>
        <p:nvPicPr>
          <p:cNvPr id="31746" name="Picture 2" descr="http://cs425129.vk.me/v425129812/adae/xgMUqZJ7Q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928670"/>
            <a:ext cx="4143404" cy="3106270"/>
          </a:xfrm>
          <a:prstGeom prst="rect">
            <a:avLst/>
          </a:prstGeom>
          <a:noFill/>
        </p:spPr>
      </p:pic>
      <p:pic>
        <p:nvPicPr>
          <p:cNvPr id="31748" name="Picture 4" descr="http://cs408318.vk.me/v408318812/8937/BDFfHRj0t7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4000495" cy="30003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благотворительных акциях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543560" cy="1828800"/>
          </a:xfrm>
        </p:spPr>
        <p:txBody>
          <a:bodyPr/>
          <a:lstStyle/>
          <a:p>
            <a:r>
              <a:rPr lang="ru-RU" dirty="0" smtClean="0"/>
              <a:t>Посылка солдату;</a:t>
            </a:r>
          </a:p>
          <a:p>
            <a:r>
              <a:rPr lang="ru-RU" dirty="0" smtClean="0"/>
              <a:t>Детям в детские дома.</a:t>
            </a:r>
            <a:endParaRPr lang="ru-RU" dirty="0"/>
          </a:p>
        </p:txBody>
      </p:sp>
      <p:pic>
        <p:nvPicPr>
          <p:cNvPr id="5" name="Picture 2" descr="C:\Documents and Settings\TEACH\Рабочий стол\IMG_2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500594" cy="3149466"/>
          </a:xfrm>
          <a:prstGeom prst="rect">
            <a:avLst/>
          </a:prstGeom>
          <a:noFill/>
        </p:spPr>
      </p:pic>
      <p:pic>
        <p:nvPicPr>
          <p:cNvPr id="4" name="Содержимое 3" descr="jviBQwu4M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496"/>
            <a:ext cx="5643602" cy="36066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Несколько человек из класса посетили Питер на весенних каникулах</a:t>
            </a:r>
            <a:endParaRPr lang="ru-RU" dirty="0"/>
          </a:p>
        </p:txBody>
      </p:sp>
      <p:pic>
        <p:nvPicPr>
          <p:cNvPr id="27650" name="Picture 2" descr="http://cs607418.vk.me/v607418417/b84b/Ai_H-3dp8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825803" cy="45487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часто участвуем в предметных конкурсах, играх, олимпиадах и занимаем призовые места!</a:t>
            </a:r>
            <a:endParaRPr lang="ru-RU" dirty="0"/>
          </a:p>
        </p:txBody>
      </p:sp>
      <p:pic>
        <p:nvPicPr>
          <p:cNvPr id="28677" name="Picture 5" descr="C:\Users\Администратор\YandexDisk\Документы\Портфолио рабочее\2013-2014 уч.г\Эврика_Мороз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214710" cy="4686757"/>
          </a:xfrm>
          <a:prstGeom prst="rect">
            <a:avLst/>
          </a:prstGeom>
          <a:noFill/>
        </p:spPr>
      </p:pic>
      <p:pic>
        <p:nvPicPr>
          <p:cNvPr id="28679" name="Picture 7" descr="C:\Users\Администратор\YandexDisk\Документы\Портфолио рабочее\2013-2014 уч.г\Эврика_Мавл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429024" cy="4749018"/>
          </a:xfrm>
          <a:prstGeom prst="rect">
            <a:avLst/>
          </a:prstGeom>
          <a:noFill/>
        </p:spPr>
      </p:pic>
      <p:pic>
        <p:nvPicPr>
          <p:cNvPr id="28678" name="Picture 6" descr="C:\Users\Администратор\YandexDisk\Документы\Портфолио рабочее\2013-2014 уч.г\МАГИ_призе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3424474" cy="4929222"/>
          </a:xfrm>
          <a:prstGeom prst="rect">
            <a:avLst/>
          </a:prstGeom>
          <a:noFill/>
        </p:spPr>
      </p:pic>
      <p:pic>
        <p:nvPicPr>
          <p:cNvPr id="28680" name="Picture 8" descr="C:\Users\Администратор\YandexDisk\Документы\Портфолио рабочее\2013-2014 уч.г\СЛОН-2013\слон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85926"/>
            <a:ext cx="3500462" cy="4847734"/>
          </a:xfrm>
          <a:prstGeom prst="rect">
            <a:avLst/>
          </a:prstGeom>
          <a:noFill/>
        </p:spPr>
      </p:pic>
      <p:pic>
        <p:nvPicPr>
          <p:cNvPr id="28681" name="Picture 9" descr="C:\Users\Администратор\YandexDisk\Документы\Портфолио рабочее\2013-2014 уч.г\разное\Диц Шагив наук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714488"/>
            <a:ext cx="6465858" cy="457645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288954">
            <a:off x="1794600" y="3499208"/>
            <a:ext cx="685796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мы не остановимся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достигнутом!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357298"/>
            <a:ext cx="750558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Конкурс строя и песни… 2 место!</a:t>
            </a:r>
            <a:endParaRPr lang="ru-RU" i="1" dirty="0"/>
          </a:p>
        </p:txBody>
      </p:sp>
      <p:pic>
        <p:nvPicPr>
          <p:cNvPr id="4" name="Содержимое 3" descr="8ygvz4F_H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5048286" cy="3786214"/>
          </a:xfrm>
        </p:spPr>
      </p:pic>
      <p:pic>
        <p:nvPicPr>
          <p:cNvPr id="1027" name="Picture 3" descr="C:\Рабочий стол\Фото\EJqdFQgXG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476" y="4286256"/>
            <a:ext cx="3266012" cy="2357454"/>
          </a:xfrm>
          <a:prstGeom prst="rect">
            <a:avLst/>
          </a:prstGeom>
          <a:noFill/>
        </p:spPr>
      </p:pic>
      <p:pic>
        <p:nvPicPr>
          <p:cNvPr id="1028" name="Picture 4" descr="C:\Рабочий стол\Фото\6HWu5Y4E-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3238480" cy="2428860"/>
          </a:xfrm>
          <a:prstGeom prst="rect">
            <a:avLst/>
          </a:prstGeom>
          <a:noFill/>
        </p:spPr>
      </p:pic>
      <p:pic>
        <p:nvPicPr>
          <p:cNvPr id="1029" name="Picture 5" descr="C:\Рабочий стол\Фото\c5tgPlg4j4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357694"/>
            <a:ext cx="2928926" cy="21966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46"/>
          </a:xfrm>
        </p:spPr>
        <p:txBody>
          <a:bodyPr/>
          <a:lstStyle/>
          <a:p>
            <a:r>
              <a:rPr lang="ru-RU" dirty="0" smtClean="0"/>
              <a:t>Осенняя ярмарка</a:t>
            </a:r>
            <a:endParaRPr lang="ru-RU" dirty="0"/>
          </a:p>
        </p:txBody>
      </p:sp>
      <p:pic>
        <p:nvPicPr>
          <p:cNvPr id="4" name="Содержимое 3" descr="1fgtjBbDb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1822836" cy="2430448"/>
          </a:xfrm>
        </p:spPr>
      </p:pic>
      <p:pic>
        <p:nvPicPr>
          <p:cNvPr id="2050" name="Picture 2" descr="C:\Рабочий стол\Фото\AdF2G0Nh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2190733" cy="1643050"/>
          </a:xfrm>
          <a:prstGeom prst="rect">
            <a:avLst/>
          </a:prstGeom>
          <a:noFill/>
        </p:spPr>
      </p:pic>
      <p:pic>
        <p:nvPicPr>
          <p:cNvPr id="2051" name="Picture 3" descr="C:\Рабочий стол\Фото\ZiiiPSSto8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496" y="285728"/>
            <a:ext cx="2732504" cy="3643338"/>
          </a:xfrm>
          <a:prstGeom prst="rect">
            <a:avLst/>
          </a:prstGeom>
          <a:noFill/>
        </p:spPr>
      </p:pic>
      <p:pic>
        <p:nvPicPr>
          <p:cNvPr id="2052" name="Picture 4" descr="C:\Рабочий стол\Фото\Lh25Ekzzu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905235" cy="2928926"/>
          </a:xfrm>
          <a:prstGeom prst="rect">
            <a:avLst/>
          </a:prstGeom>
          <a:noFill/>
        </p:spPr>
      </p:pic>
      <p:pic>
        <p:nvPicPr>
          <p:cNvPr id="2053" name="Picture 5" descr="C:\Рабочий стол\Фото\MeRtNWmupt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286256"/>
            <a:ext cx="3428992" cy="2571744"/>
          </a:xfrm>
          <a:prstGeom prst="rect">
            <a:avLst/>
          </a:prstGeom>
          <a:noFill/>
        </p:spPr>
      </p:pic>
      <p:pic>
        <p:nvPicPr>
          <p:cNvPr id="2055" name="Picture 7" descr="http://cs409619.vk.me/v409619846/3272/KsHvsytVsw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214554"/>
            <a:ext cx="3276582" cy="2457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hiw1YHXx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105154" cy="2328866"/>
          </a:xfrm>
        </p:spPr>
      </p:pic>
      <p:pic>
        <p:nvPicPr>
          <p:cNvPr id="3075" name="Picture 3" descr="C:\Рабочий стол\Фото\4ToMGeXR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452926" cy="3339695"/>
          </a:xfrm>
          <a:prstGeom prst="rect">
            <a:avLst/>
          </a:prstGeom>
          <a:noFill/>
        </p:spPr>
      </p:pic>
      <p:pic>
        <p:nvPicPr>
          <p:cNvPr id="3076" name="Picture 4" descr="C:\Рабочий стол\Фото\MSgp3a-ks6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0"/>
            <a:ext cx="4095746" cy="3071810"/>
          </a:xfrm>
          <a:prstGeom prst="rect">
            <a:avLst/>
          </a:prstGeom>
          <a:noFill/>
        </p:spPr>
      </p:pic>
      <p:pic>
        <p:nvPicPr>
          <p:cNvPr id="3077" name="Picture 5" descr="C:\Рабочий стол\Фото\6saAaYx10T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643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08"/>
          </a:xfrm>
        </p:spPr>
        <p:txBody>
          <a:bodyPr/>
          <a:lstStyle/>
          <a:p>
            <a:r>
              <a:rPr lang="ru-RU" dirty="0" smtClean="0"/>
              <a:t>ДОО «Рассвет»</a:t>
            </a:r>
            <a:endParaRPr lang="ru-RU" dirty="0"/>
          </a:p>
        </p:txBody>
      </p:sp>
      <p:pic>
        <p:nvPicPr>
          <p:cNvPr id="4" name="Содержимое 3" descr="9TwL11tLYH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85794"/>
            <a:ext cx="5238786" cy="3929090"/>
          </a:xfrm>
        </p:spPr>
      </p:pic>
      <p:pic>
        <p:nvPicPr>
          <p:cNvPr id="11265" name="Picture 1" descr="C:\Рабочий стол\Фото\LRzd7bZDC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52"/>
            <a:ext cx="2532452" cy="3376602"/>
          </a:xfrm>
          <a:prstGeom prst="rect">
            <a:avLst/>
          </a:prstGeom>
          <a:noFill/>
        </p:spPr>
      </p:pic>
      <p:pic>
        <p:nvPicPr>
          <p:cNvPr id="11266" name="Picture 2" descr="C:\Рабочий стол\Фото\uirnT1DfC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6342">
            <a:off x="5946831" y="2875286"/>
            <a:ext cx="2764625" cy="3686167"/>
          </a:xfrm>
          <a:prstGeom prst="rect">
            <a:avLst/>
          </a:prstGeom>
          <a:noFill/>
        </p:spPr>
      </p:pic>
      <p:pic>
        <p:nvPicPr>
          <p:cNvPr id="11267" name="Picture 3" descr="C:\Рабочий стол\Фото\XowpJwNQ3_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71059">
            <a:off x="0" y="3714752"/>
            <a:ext cx="2089543" cy="2786058"/>
          </a:xfrm>
          <a:prstGeom prst="rect">
            <a:avLst/>
          </a:prstGeom>
          <a:noFill/>
        </p:spPr>
      </p:pic>
      <p:pic>
        <p:nvPicPr>
          <p:cNvPr id="9218" name="Picture 2" descr="http://cs616717.vk.me/v616717417/415f/MUoJEMc3ZO0.jpg"/>
          <p:cNvPicPr>
            <a:picLocks noChangeAspect="1" noChangeArrowheads="1"/>
          </p:cNvPicPr>
          <p:nvPr/>
        </p:nvPicPr>
        <p:blipFill>
          <a:blip r:embed="rId6" cstate="print"/>
          <a:srcRect t="26766"/>
          <a:stretch>
            <a:fillRect/>
          </a:stretch>
        </p:blipFill>
        <p:spPr bwMode="auto">
          <a:xfrm>
            <a:off x="1571604" y="3786190"/>
            <a:ext cx="5191076" cy="28512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 в этом году не совсем удался, но ничего! В 6 классе подтянемся! «</a:t>
            </a:r>
            <a:r>
              <a:rPr lang="ru-RU" dirty="0" smtClean="0"/>
              <a:t>Орлята России»… </a:t>
            </a:r>
            <a:r>
              <a:rPr lang="ru-RU" dirty="0" smtClean="0"/>
              <a:t>4 место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Игра в «Перестрелку»… 5 место!</a:t>
            </a:r>
            <a:endParaRPr lang="ru-RU" dirty="0"/>
          </a:p>
        </p:txBody>
      </p:sp>
      <p:pic>
        <p:nvPicPr>
          <p:cNvPr id="4" name="Содержимое 3" descr="IPNUxW_Cr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206"/>
          <a:stretch>
            <a:fillRect/>
          </a:stretch>
        </p:blipFill>
        <p:spPr>
          <a:xfrm>
            <a:off x="571472" y="2714620"/>
            <a:ext cx="8046156" cy="3883021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для </a:t>
            </a:r>
            <a:r>
              <a:rPr lang="ru-RU" dirty="0" smtClean="0"/>
              <a:t>мам… Мы пели всем классом!</a:t>
            </a:r>
            <a:endParaRPr lang="ru-RU" dirty="0"/>
          </a:p>
        </p:txBody>
      </p:sp>
      <p:pic>
        <p:nvPicPr>
          <p:cNvPr id="4" name="Содержимое 3" descr="h0vRGqLxg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286280" cy="3214710"/>
          </a:xfrm>
        </p:spPr>
      </p:pic>
      <p:pic>
        <p:nvPicPr>
          <p:cNvPr id="10241" name="Picture 1" descr="C:\Рабочий стол\Фото\erIL8wjKm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3346451" cy="2509838"/>
          </a:xfrm>
          <a:prstGeom prst="rect">
            <a:avLst/>
          </a:prstGeom>
          <a:noFill/>
        </p:spPr>
      </p:pic>
      <p:pic>
        <p:nvPicPr>
          <p:cNvPr id="10242" name="Picture 2" descr="C:\Рабочий стол\Фото\Z2dtS1cIx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29378"/>
            <a:ext cx="2998598" cy="41286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1000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Урок литературы. Мы готовили сценки про басни.</a:t>
            </a:r>
            <a:endParaRPr lang="ru-RU" i="1" dirty="0"/>
          </a:p>
        </p:txBody>
      </p:sp>
      <p:pic>
        <p:nvPicPr>
          <p:cNvPr id="9217" name="Picture 1" descr="C:\Рабочий стол\Фото\D4toMrgbA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809984" cy="2857488"/>
          </a:xfrm>
          <a:prstGeom prst="rect">
            <a:avLst/>
          </a:prstGeom>
          <a:noFill/>
        </p:spPr>
      </p:pic>
      <p:pic>
        <p:nvPicPr>
          <p:cNvPr id="9218" name="Picture 2" descr="C:\Рабочий стол\Фото\jUKgxyh4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952860" cy="2964645"/>
          </a:xfrm>
          <a:prstGeom prst="rect">
            <a:avLst/>
          </a:prstGeom>
          <a:noFill/>
        </p:spPr>
      </p:pic>
      <p:pic>
        <p:nvPicPr>
          <p:cNvPr id="9219" name="Picture 3" descr="C:\Рабочий стол\Фото\WfQ8sCi6Jc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3428992" cy="2571744"/>
          </a:xfrm>
          <a:prstGeom prst="rect">
            <a:avLst/>
          </a:prstGeom>
          <a:noFill/>
        </p:spPr>
      </p:pic>
      <p:pic>
        <p:nvPicPr>
          <p:cNvPr id="9220" name="Picture 4" descr="C:\Рабочий стол\Фото\e2_hxd2-nQ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86256"/>
            <a:ext cx="1728774" cy="2305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ru-RU" i="1" dirty="0" smtClean="0"/>
              <a:t>Субботники и средники</a:t>
            </a:r>
            <a:endParaRPr lang="ru-RU" i="1" dirty="0"/>
          </a:p>
        </p:txBody>
      </p:sp>
      <p:pic>
        <p:nvPicPr>
          <p:cNvPr id="4" name="Содержимое 3" descr="O7KYvDyTT-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30678"/>
            <a:ext cx="7072361" cy="5304271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Наш 5 «А»</vt:lpstr>
      <vt:lpstr>Конкурс строя и песни… 2 место!</vt:lpstr>
      <vt:lpstr>Осенняя ярмарка</vt:lpstr>
      <vt:lpstr>Слайд 4</vt:lpstr>
      <vt:lpstr>ДОО «Рассвет»</vt:lpstr>
      <vt:lpstr>Спорт в этом году не совсем удался, но ничего! В 6 классе подтянемся! «Орлята России»… 4 место! Игра в «Перестрелку»… 5 место!</vt:lpstr>
      <vt:lpstr>Праздник для мам… Мы пели всем классом!</vt:lpstr>
      <vt:lpstr>Внеклассные мероприятия</vt:lpstr>
      <vt:lpstr>Субботники и средники</vt:lpstr>
      <vt:lpstr>Поход в кинотеатр и театр</vt:lpstr>
      <vt:lpstr>Каток</vt:lpstr>
      <vt:lpstr>Наше творчество</vt:lpstr>
      <vt:lpstr>Участие в благотворительных акциях</vt:lpstr>
      <vt:lpstr>Несколько человек из класса посетили Питер на весенних каникулах</vt:lpstr>
      <vt:lpstr>Мы часто участвуем в предметных конкурсах, играх, олимпиадах и занимаем призовые места!</vt:lpstr>
      <vt:lpstr>Слайд 16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21</cp:revision>
  <dcterms:created xsi:type="dcterms:W3CDTF">2014-04-22T12:36:36Z</dcterms:created>
  <dcterms:modified xsi:type="dcterms:W3CDTF">2014-05-21T13:51:08Z</dcterms:modified>
</cp:coreProperties>
</file>